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B88E-6D6A-4215-BE57-473307A8854A}" type="datetimeFigureOut">
              <a:rPr lang="hu-HU" smtClean="0"/>
              <a:t>2022. 02. 15.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B5B3-A7A1-49A7-AC08-04036D9F8B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8347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B88E-6D6A-4215-BE57-473307A8854A}" type="datetimeFigureOut">
              <a:rPr lang="hu-HU" smtClean="0"/>
              <a:t>2022. 02. 15.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B5B3-A7A1-49A7-AC08-04036D9F8B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1782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B88E-6D6A-4215-BE57-473307A8854A}" type="datetimeFigureOut">
              <a:rPr lang="hu-HU" smtClean="0"/>
              <a:t>2022. 02. 15.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B5B3-A7A1-49A7-AC08-04036D9F8B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9893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B88E-6D6A-4215-BE57-473307A8854A}" type="datetimeFigureOut">
              <a:rPr lang="hu-HU" smtClean="0"/>
              <a:t>2022. 02. 15.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B5B3-A7A1-49A7-AC08-04036D9F8B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9315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B88E-6D6A-4215-BE57-473307A8854A}" type="datetimeFigureOut">
              <a:rPr lang="hu-HU" smtClean="0"/>
              <a:t>2022. 02. 15.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B5B3-A7A1-49A7-AC08-04036D9F8B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6647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B88E-6D6A-4215-BE57-473307A8854A}" type="datetimeFigureOut">
              <a:rPr lang="hu-HU" smtClean="0"/>
              <a:t>2022. 02. 15.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B5B3-A7A1-49A7-AC08-04036D9F8B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9593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B88E-6D6A-4215-BE57-473307A8854A}" type="datetimeFigureOut">
              <a:rPr lang="hu-HU" smtClean="0"/>
              <a:t>2022. 02. 15.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B5B3-A7A1-49A7-AC08-04036D9F8B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4568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B88E-6D6A-4215-BE57-473307A8854A}" type="datetimeFigureOut">
              <a:rPr lang="hu-HU" smtClean="0"/>
              <a:t>2022. 02. 15.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B5B3-A7A1-49A7-AC08-04036D9F8B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9931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B88E-6D6A-4215-BE57-473307A8854A}" type="datetimeFigureOut">
              <a:rPr lang="hu-HU" smtClean="0"/>
              <a:t>2022. 02. 15.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B5B3-A7A1-49A7-AC08-04036D9F8B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2871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B88E-6D6A-4215-BE57-473307A8854A}" type="datetimeFigureOut">
              <a:rPr lang="hu-HU" smtClean="0"/>
              <a:t>2022. 02. 15.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B5B3-A7A1-49A7-AC08-04036D9F8B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0631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B88E-6D6A-4215-BE57-473307A8854A}" type="datetimeFigureOut">
              <a:rPr lang="hu-HU" smtClean="0"/>
              <a:t>2022. 02. 15.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B5B3-A7A1-49A7-AC08-04036D9F8B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3083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5B88E-6D6A-4215-BE57-473307A8854A}" type="datetimeFigureOut">
              <a:rPr lang="hu-HU" smtClean="0"/>
              <a:t>2022. 02. 15.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0B5B3-A7A1-49A7-AC08-04036D9F8B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909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smartdoc.kre.hu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81025" y="365126"/>
            <a:ext cx="10515600" cy="802368"/>
          </a:xfrm>
        </p:spPr>
        <p:txBody>
          <a:bodyPr>
            <a:normAutofit/>
          </a:bodyPr>
          <a:lstStyle/>
          <a:p>
            <a:r>
              <a:rPr lang="hu-HU" sz="2000" dirty="0" smtClean="0"/>
              <a:t>Az </a:t>
            </a:r>
            <a:r>
              <a:rPr lang="hu-HU" sz="2000" dirty="0"/>
              <a:t>oktatói és kutatói megbízási szerződések eljárásrendjének folyamata</a:t>
            </a:r>
          </a:p>
        </p:txBody>
      </p:sp>
      <p:sp>
        <p:nvSpPr>
          <p:cNvPr id="3" name="Ellipszis 2"/>
          <p:cNvSpPr/>
          <p:nvPr/>
        </p:nvSpPr>
        <p:spPr>
          <a:xfrm>
            <a:off x="358265" y="1844645"/>
            <a:ext cx="1095021" cy="59192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u-H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zerződés elkészítése</a:t>
            </a:r>
            <a:endParaRPr lang="hu-H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41434" y="2503609"/>
            <a:ext cx="15068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https://smartdoc.kre.hu/</a:t>
            </a:r>
            <a:endParaRPr lang="hu-H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u-H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minta alapján</a:t>
            </a:r>
            <a:endParaRPr lang="hu-HU" sz="1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Egyenes összekötő nyíllal 6"/>
          <p:cNvCxnSpPr>
            <a:stCxn id="58" idx="3"/>
            <a:endCxn id="31" idx="1"/>
          </p:cNvCxnSpPr>
          <p:nvPr/>
        </p:nvCxnSpPr>
        <p:spPr>
          <a:xfrm>
            <a:off x="2505393" y="1727120"/>
            <a:ext cx="770117" cy="32265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églalap 14"/>
          <p:cNvSpPr/>
          <p:nvPr/>
        </p:nvSpPr>
        <p:spPr>
          <a:xfrm>
            <a:off x="5151430" y="2220567"/>
            <a:ext cx="792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</a:t>
            </a:r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Egyenes összekötő nyíllal 15"/>
          <p:cNvCxnSpPr>
            <a:stCxn id="31" idx="3"/>
            <a:endCxn id="15" idx="1"/>
          </p:cNvCxnSpPr>
          <p:nvPr/>
        </p:nvCxnSpPr>
        <p:spPr>
          <a:xfrm>
            <a:off x="4067510" y="2049770"/>
            <a:ext cx="1083920" cy="38679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zövegdoboz 18"/>
          <p:cNvSpPr txBox="1"/>
          <p:nvPr/>
        </p:nvSpPr>
        <p:spPr>
          <a:xfrm>
            <a:off x="4374354" y="1804512"/>
            <a:ext cx="8621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hu-H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papír alapon</a:t>
            </a:r>
          </a:p>
          <a:p>
            <a:pPr algn="ctr"/>
            <a:r>
              <a:rPr lang="hu-H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visszaküldés</a:t>
            </a:r>
          </a:p>
        </p:txBody>
      </p:sp>
      <p:cxnSp>
        <p:nvCxnSpPr>
          <p:cNvPr id="27" name="Egyenes összekötő nyíllal 26"/>
          <p:cNvCxnSpPr>
            <a:stCxn id="15" idx="3"/>
          </p:cNvCxnSpPr>
          <p:nvPr/>
        </p:nvCxnSpPr>
        <p:spPr>
          <a:xfrm>
            <a:off x="5943430" y="2436567"/>
            <a:ext cx="44283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gyenes összekötő nyíllal 46"/>
          <p:cNvCxnSpPr>
            <a:stCxn id="53" idx="3"/>
            <a:endCxn id="54" idx="1"/>
          </p:cNvCxnSpPr>
          <p:nvPr/>
        </p:nvCxnSpPr>
        <p:spPr>
          <a:xfrm>
            <a:off x="9137045" y="2110649"/>
            <a:ext cx="369616" cy="31454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gyenes összekötő nyíllal 49"/>
          <p:cNvCxnSpPr>
            <a:stCxn id="49" idx="3"/>
            <a:endCxn id="53" idx="1"/>
          </p:cNvCxnSpPr>
          <p:nvPr/>
        </p:nvCxnSpPr>
        <p:spPr>
          <a:xfrm>
            <a:off x="7150672" y="1649569"/>
            <a:ext cx="963969" cy="46108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églalap 30"/>
          <p:cNvSpPr/>
          <p:nvPr/>
        </p:nvSpPr>
        <p:spPr>
          <a:xfrm>
            <a:off x="3275510" y="1833770"/>
            <a:ext cx="792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hu-H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egbízott</a:t>
            </a:r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Szövegdoboz 31"/>
          <p:cNvSpPr txBox="1"/>
          <p:nvPr/>
        </p:nvSpPr>
        <p:spPr>
          <a:xfrm>
            <a:off x="5086179" y="2909260"/>
            <a:ext cx="85725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iktatás</a:t>
            </a:r>
          </a:p>
        </p:txBody>
      </p:sp>
      <p:sp>
        <p:nvSpPr>
          <p:cNvPr id="49" name="Téglalap 48"/>
          <p:cNvSpPr/>
          <p:nvPr/>
        </p:nvSpPr>
        <p:spPr>
          <a:xfrm>
            <a:off x="6358672" y="1430873"/>
            <a:ext cx="792000" cy="4373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Rektor</a:t>
            </a:r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Szövegdoboz 50"/>
          <p:cNvSpPr txBox="1"/>
          <p:nvPr/>
        </p:nvSpPr>
        <p:spPr>
          <a:xfrm>
            <a:off x="6269894" y="2914723"/>
            <a:ext cx="85725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aláírás</a:t>
            </a:r>
          </a:p>
        </p:txBody>
      </p:sp>
      <p:sp>
        <p:nvSpPr>
          <p:cNvPr id="53" name="Téglalap 52"/>
          <p:cNvSpPr/>
          <p:nvPr/>
        </p:nvSpPr>
        <p:spPr>
          <a:xfrm>
            <a:off x="8114641" y="1868264"/>
            <a:ext cx="1022404" cy="4847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Gazdasági Főigazgatóság</a:t>
            </a:r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églalap 53"/>
          <p:cNvSpPr/>
          <p:nvPr/>
        </p:nvSpPr>
        <p:spPr>
          <a:xfrm>
            <a:off x="9506661" y="2209198"/>
            <a:ext cx="792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</a:t>
            </a:r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églalap 54"/>
          <p:cNvSpPr/>
          <p:nvPr/>
        </p:nvSpPr>
        <p:spPr>
          <a:xfrm>
            <a:off x="10955366" y="1924606"/>
            <a:ext cx="792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Megbízott</a:t>
            </a:r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Szövegdoboz 59"/>
          <p:cNvSpPr txBox="1"/>
          <p:nvPr/>
        </p:nvSpPr>
        <p:spPr>
          <a:xfrm>
            <a:off x="7217388" y="1963708"/>
            <a:ext cx="6511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átadás</a:t>
            </a:r>
          </a:p>
        </p:txBody>
      </p:sp>
      <p:sp>
        <p:nvSpPr>
          <p:cNvPr id="61" name="Szövegdoboz 60"/>
          <p:cNvSpPr txBox="1"/>
          <p:nvPr/>
        </p:nvSpPr>
        <p:spPr>
          <a:xfrm>
            <a:off x="9036805" y="1963708"/>
            <a:ext cx="6511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átadás</a:t>
            </a:r>
          </a:p>
        </p:txBody>
      </p:sp>
      <p:cxnSp>
        <p:nvCxnSpPr>
          <p:cNvPr id="62" name="Egyenes összekötő nyíllal 61"/>
          <p:cNvCxnSpPr>
            <a:stCxn id="54" idx="3"/>
            <a:endCxn id="55" idx="1"/>
          </p:cNvCxnSpPr>
          <p:nvPr/>
        </p:nvCxnSpPr>
        <p:spPr>
          <a:xfrm flipV="1">
            <a:off x="10298661" y="2140606"/>
            <a:ext cx="656705" cy="28459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Szövegdoboz 64"/>
          <p:cNvSpPr txBox="1"/>
          <p:nvPr/>
        </p:nvSpPr>
        <p:spPr>
          <a:xfrm>
            <a:off x="9467323" y="2778474"/>
            <a:ext cx="75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hu-H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tvétel:</a:t>
            </a:r>
          </a:p>
          <a:p>
            <a:pPr algn="ctr"/>
            <a:r>
              <a:rPr lang="hu-H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példány</a:t>
            </a:r>
            <a:endParaRPr lang="hu-H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Szövegdoboz 65"/>
          <p:cNvSpPr txBox="1"/>
          <p:nvPr/>
        </p:nvSpPr>
        <p:spPr>
          <a:xfrm>
            <a:off x="10109975" y="1886850"/>
            <a:ext cx="75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példány</a:t>
            </a:r>
            <a:endParaRPr lang="hu-H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églalap 57"/>
          <p:cNvSpPr/>
          <p:nvPr/>
        </p:nvSpPr>
        <p:spPr>
          <a:xfrm>
            <a:off x="1713393" y="1511120"/>
            <a:ext cx="792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Rektori Hivatal</a:t>
            </a:r>
          </a:p>
        </p:txBody>
      </p:sp>
      <p:cxnSp>
        <p:nvCxnSpPr>
          <p:cNvPr id="63" name="Egyenes összekötő nyíllal 62"/>
          <p:cNvCxnSpPr>
            <a:stCxn id="3" idx="7"/>
            <a:endCxn id="58" idx="1"/>
          </p:cNvCxnSpPr>
          <p:nvPr/>
        </p:nvCxnSpPr>
        <p:spPr>
          <a:xfrm flipV="1">
            <a:off x="1292924" y="1727120"/>
            <a:ext cx="420469" cy="20421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Szövegdoboz 70"/>
          <p:cNvSpPr txBox="1"/>
          <p:nvPr/>
        </p:nvSpPr>
        <p:spPr>
          <a:xfrm>
            <a:off x="2256260" y="1917140"/>
            <a:ext cx="994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hu-H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iküldés </a:t>
            </a:r>
          </a:p>
          <a:p>
            <a:pPr algn="ctr"/>
            <a:r>
              <a:rPr lang="hu-H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aláírásra</a:t>
            </a:r>
          </a:p>
        </p:txBody>
      </p:sp>
      <p:sp>
        <p:nvSpPr>
          <p:cNvPr id="80" name="Szövegdoboz 79"/>
          <p:cNvSpPr txBox="1"/>
          <p:nvPr/>
        </p:nvSpPr>
        <p:spPr>
          <a:xfrm>
            <a:off x="8163537" y="2353034"/>
            <a:ext cx="82112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hu-H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tvétel:</a:t>
            </a:r>
          </a:p>
          <a:p>
            <a:pPr algn="ctr"/>
            <a:r>
              <a:rPr lang="hu-H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Poszeidon</a:t>
            </a:r>
            <a:r>
              <a:rPr lang="hu-H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rendszerben és papír alapon</a:t>
            </a:r>
            <a:endParaRPr lang="hu-H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Szövegdoboz 86"/>
          <p:cNvSpPr txBox="1"/>
          <p:nvPr/>
        </p:nvSpPr>
        <p:spPr>
          <a:xfrm>
            <a:off x="10178977" y="301690"/>
            <a:ext cx="2013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1. </a:t>
            </a:r>
            <a:r>
              <a:rPr lang="hu-HU" dirty="0"/>
              <a:t>s</a:t>
            </a:r>
            <a:r>
              <a:rPr lang="hu-HU" dirty="0" smtClean="0"/>
              <a:t>zámú melléklet</a:t>
            </a:r>
            <a:endParaRPr lang="hu-HU" dirty="0"/>
          </a:p>
        </p:txBody>
      </p:sp>
      <p:sp>
        <p:nvSpPr>
          <p:cNvPr id="41" name="Téglalap 40"/>
          <p:cNvSpPr/>
          <p:nvPr/>
        </p:nvSpPr>
        <p:spPr>
          <a:xfrm>
            <a:off x="1716405" y="2320319"/>
            <a:ext cx="792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</a:t>
            </a:r>
          </a:p>
        </p:txBody>
      </p:sp>
      <p:cxnSp>
        <p:nvCxnSpPr>
          <p:cNvPr id="43" name="Egyenes összekötő nyíllal 42"/>
          <p:cNvCxnSpPr>
            <a:stCxn id="3" idx="5"/>
            <a:endCxn id="41" idx="1"/>
          </p:cNvCxnSpPr>
          <p:nvPr/>
        </p:nvCxnSpPr>
        <p:spPr>
          <a:xfrm>
            <a:off x="1292924" y="2349882"/>
            <a:ext cx="423481" cy="18643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gyenes összekötő nyíllal 55"/>
          <p:cNvCxnSpPr>
            <a:stCxn id="41" idx="3"/>
          </p:cNvCxnSpPr>
          <p:nvPr/>
        </p:nvCxnSpPr>
        <p:spPr>
          <a:xfrm flipV="1">
            <a:off x="2508405" y="2130281"/>
            <a:ext cx="773519" cy="40603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églalap 73"/>
          <p:cNvSpPr/>
          <p:nvPr/>
        </p:nvSpPr>
        <p:spPr>
          <a:xfrm>
            <a:off x="5151430" y="1436264"/>
            <a:ext cx="792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Rektori Hivatal</a:t>
            </a:r>
          </a:p>
        </p:txBody>
      </p:sp>
      <p:cxnSp>
        <p:nvCxnSpPr>
          <p:cNvPr id="75" name="Egyenes összekötő nyíllal 74"/>
          <p:cNvCxnSpPr/>
          <p:nvPr/>
        </p:nvCxnSpPr>
        <p:spPr>
          <a:xfrm flipV="1">
            <a:off x="4096839" y="1601108"/>
            <a:ext cx="1072946" cy="36762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églalap 90"/>
          <p:cNvSpPr/>
          <p:nvPr/>
        </p:nvSpPr>
        <p:spPr>
          <a:xfrm>
            <a:off x="6366517" y="2219344"/>
            <a:ext cx="792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Dékán</a:t>
            </a:r>
            <a:endParaRPr lang="hu-H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2" name="Egyenes összekötő nyíllal 91"/>
          <p:cNvCxnSpPr>
            <a:stCxn id="91" idx="3"/>
          </p:cNvCxnSpPr>
          <p:nvPr/>
        </p:nvCxnSpPr>
        <p:spPr>
          <a:xfrm flipV="1">
            <a:off x="7158517" y="2195773"/>
            <a:ext cx="974124" cy="2395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gyenes összekötő nyíllal 104"/>
          <p:cNvCxnSpPr/>
          <p:nvPr/>
        </p:nvCxnSpPr>
        <p:spPr>
          <a:xfrm>
            <a:off x="5943430" y="1675073"/>
            <a:ext cx="44283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églalap 108"/>
          <p:cNvSpPr/>
          <p:nvPr/>
        </p:nvSpPr>
        <p:spPr>
          <a:xfrm>
            <a:off x="9538428" y="1427051"/>
            <a:ext cx="792000" cy="461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Rektori Hivatal</a:t>
            </a:r>
          </a:p>
        </p:txBody>
      </p:sp>
      <p:cxnSp>
        <p:nvCxnSpPr>
          <p:cNvPr id="121" name="Egyenes összekötő nyíllal 120"/>
          <p:cNvCxnSpPr>
            <a:endCxn id="109" idx="1"/>
          </p:cNvCxnSpPr>
          <p:nvPr/>
        </p:nvCxnSpPr>
        <p:spPr>
          <a:xfrm flipV="1">
            <a:off x="9149463" y="1657939"/>
            <a:ext cx="388965" cy="38940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Egyenes összekötő nyíllal 122"/>
          <p:cNvCxnSpPr/>
          <p:nvPr/>
        </p:nvCxnSpPr>
        <p:spPr>
          <a:xfrm>
            <a:off x="10355288" y="1670850"/>
            <a:ext cx="600078" cy="44244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65" y="3954667"/>
            <a:ext cx="11356550" cy="2008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914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58</Words>
  <Application>Microsoft Office PowerPoint</Application>
  <PresentationFormat>Szélesvásznú</PresentationFormat>
  <Paragraphs>29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Office-téma</vt:lpstr>
      <vt:lpstr>Az oktatói és kutatói megbízási szerződések eljárásrendjének folyamata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Ofodile Laura Azuka</dc:creator>
  <cp:lastModifiedBy>Szabó Katalin Zsuzsanna</cp:lastModifiedBy>
  <cp:revision>34</cp:revision>
  <dcterms:created xsi:type="dcterms:W3CDTF">2021-05-28T11:22:49Z</dcterms:created>
  <dcterms:modified xsi:type="dcterms:W3CDTF">2022-02-15T00:50:19Z</dcterms:modified>
</cp:coreProperties>
</file>